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109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31.03.2022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95;&#1080;&#1090;&#1077;&#1083;&#1100;%20&#1075;&#1086;&#1076;&#1072;%202022\&#1084;&#1072;&#1089;&#1090;&#1077;&#1088;-&#1082;&#1083;&#1072;&#1089;&#1089;\1.mp3" TargetMode="Externa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95;&#1080;&#1090;&#1077;&#1083;&#1100;%20&#1075;&#1086;&#1076;&#1072;%202022\&#1084;&#1072;&#1089;&#1090;&#1077;&#1088;-&#1082;&#1083;&#1072;&#1089;&#1089;\2.mp3" TargetMode="Externa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9.xml"/><Relationship Id="rId13" Type="http://schemas.openxmlformats.org/officeDocument/2006/relationships/slide" Target="slide14.xml"/><Relationship Id="rId18" Type="http://schemas.openxmlformats.org/officeDocument/2006/relationships/hyperlink" Target="2.mp3" TargetMode="External"/><Relationship Id="rId26" Type="http://schemas.openxmlformats.org/officeDocument/2006/relationships/slide" Target="slide27.xml"/><Relationship Id="rId3" Type="http://schemas.openxmlformats.org/officeDocument/2006/relationships/slide" Target="slide4.xml"/><Relationship Id="rId21" Type="http://schemas.openxmlformats.org/officeDocument/2006/relationships/hyperlink" Target="5.mp3" TargetMode="External"/><Relationship Id="rId7" Type="http://schemas.openxmlformats.org/officeDocument/2006/relationships/slide" Target="slide8.xml"/><Relationship Id="rId12" Type="http://schemas.openxmlformats.org/officeDocument/2006/relationships/slide" Target="slide13.xml"/><Relationship Id="rId17" Type="http://schemas.openxmlformats.org/officeDocument/2006/relationships/hyperlink" Target="1.mp3" TargetMode="External"/><Relationship Id="rId25" Type="http://schemas.openxmlformats.org/officeDocument/2006/relationships/slide" Target="slide26.xml"/><Relationship Id="rId2" Type="http://schemas.openxmlformats.org/officeDocument/2006/relationships/slide" Target="slide3.xml"/><Relationship Id="rId16" Type="http://schemas.openxmlformats.org/officeDocument/2006/relationships/slide" Target="slide17.xml"/><Relationship Id="rId20" Type="http://schemas.openxmlformats.org/officeDocument/2006/relationships/hyperlink" Target="4.mp3" TargetMode="External"/><Relationship Id="rId1" Type="http://schemas.openxmlformats.org/officeDocument/2006/relationships/slideLayout" Target="../slideLayouts/slideLayout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5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4.xml"/><Relationship Id="rId10" Type="http://schemas.openxmlformats.org/officeDocument/2006/relationships/slide" Target="slide11.xml"/><Relationship Id="rId19" Type="http://schemas.openxmlformats.org/officeDocument/2006/relationships/hyperlink" Target="3.mp3" TargetMode="Externa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95;&#1080;&#1090;&#1077;&#1083;&#1100;%20&#1075;&#1086;&#1076;&#1072;%202022\&#1084;&#1072;&#1089;&#1090;&#1077;&#1088;-&#1082;&#1083;&#1072;&#1089;&#1089;\3.mp3" TargetMode="Externa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95;&#1080;&#1090;&#1077;&#1083;&#1100;%20&#1075;&#1086;&#1076;&#1072;%202022\&#1084;&#1072;&#1089;&#1090;&#1077;&#1088;-&#1082;&#1083;&#1072;&#1089;&#1089;\4.mp3" TargetMode="Externa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59;&#1095;&#1080;&#1090;&#1077;&#1083;&#1100;%20&#1075;&#1086;&#1076;&#1072;%202022\&#1084;&#1072;&#1089;&#1090;&#1077;&#1088;-&#1082;&#1083;&#1072;&#1089;&#1089;\5.mp3" TargetMode="External"/><Relationship Id="rId5" Type="http://schemas.openxmlformats.org/officeDocument/2006/relationships/image" Target="../media/image1.gif"/><Relationship Id="rId4" Type="http://schemas.openxmlformats.org/officeDocument/2006/relationships/slide" Target="slide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" Target="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«ЗВЕЗДНЫЙ БАТЛ»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 smtClean="0"/>
              <a:t>БЫТЬ ПЕРВЫМ В КОСМОСЕ. ВСТУПИТЬ ОДИН НА ОДИН В НЕБЫВАЛЫЙ ПОЕДИНОК С ПРИРОДОЙ – МОЖНО ЛИ МЕЧТАТЬ О БОЛЬШЕМ?</a:t>
            </a:r>
          </a:p>
          <a:p>
            <a:r>
              <a:rPr lang="ru-RU" dirty="0" smtClean="0"/>
              <a:t>Ю.А. ГАГАРИН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ОБЩЕПИТ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3.</a:t>
            </a:r>
          </a:p>
          <a:p>
            <a:pPr algn="ctr">
              <a:buNone/>
            </a:pPr>
            <a:r>
              <a:rPr lang="ru-RU" dirty="0" smtClean="0"/>
              <a:t>Именно этот сладкий  продукт, наряду с мясом, попробовал на орбите Юрий Гагарин во время первого в истории человечества космического полета.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ОБЩЕПИТ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4.</a:t>
            </a:r>
          </a:p>
          <a:p>
            <a:pPr algn="ctr">
              <a:buNone/>
            </a:pPr>
            <a:r>
              <a:rPr lang="ru-RU" dirty="0" smtClean="0"/>
              <a:t>Продукт этой торговой марки попал на прилавки СССР в 1965 году.  Название  бренда придумано в честь имени дочери Валентины Терешковой. </a:t>
            </a:r>
          </a:p>
          <a:p>
            <a:pPr algn="ctr">
              <a:buNone/>
            </a:pPr>
            <a:r>
              <a:rPr lang="ru-RU" dirty="0" smtClean="0"/>
              <a:t>В настоящее к самой любимой советскими детьми форме продукта 3Х5  прибавились и другие формы, а также абсолютно разные добавки и начинки. </a:t>
            </a: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ОБЩЕПИТ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5.</a:t>
            </a:r>
          </a:p>
          <a:p>
            <a:pPr algn="ctr">
              <a:buNone/>
            </a:pPr>
            <a:r>
              <a:rPr lang="ru-RU" dirty="0" smtClean="0"/>
              <a:t>Этот оригинальный вращающийся ресторан , расположенный   на Останкинской телебашне, был самым высоким  в мире в 1965-1975 гг. </a:t>
            </a:r>
          </a:p>
          <a:p>
            <a:pPr algn="ctr">
              <a:buNone/>
            </a:pPr>
            <a:r>
              <a:rPr lang="ru-RU" dirty="0" smtClean="0"/>
              <a:t>Включал в себя 3 зала – «Золотой», «Серебряный», «Бронзовый». Стоимость обеда в самом дешевом («Бронзовом») составляла 7 рублей.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ДОМ МОДЫ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Итальянская синтетическая ткань темно-синего цвета попала в Союз в 1962 году. </a:t>
            </a:r>
          </a:p>
          <a:p>
            <a:pPr algn="ctr">
              <a:buNone/>
            </a:pPr>
            <a:r>
              <a:rPr lang="ru-RU" dirty="0" smtClean="0"/>
              <a:t>Плащи, сшитые из такой ткани абсолютно не занимали место в сумке, были водонепроницаемы,  но стоили астрономически дорого – 60-80 рублей </a:t>
            </a: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ДОМ МОДЫ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928802"/>
            <a:ext cx="5329246" cy="4197361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2.</a:t>
            </a:r>
          </a:p>
          <a:p>
            <a:pPr algn="ctr">
              <a:buNone/>
            </a:pPr>
            <a:r>
              <a:rPr lang="ru-RU" dirty="0" smtClean="0"/>
              <a:t>В 1967 этот советский модельер получил Гран-при за платье «Россия» на Всемирном фестивале моды в Москве. Пьер </a:t>
            </a:r>
            <a:r>
              <a:rPr lang="ru-RU" dirty="0" err="1" smtClean="0"/>
              <a:t>Карден</a:t>
            </a:r>
            <a:r>
              <a:rPr lang="ru-RU" dirty="0" smtClean="0"/>
              <a:t> и Марк </a:t>
            </a:r>
            <a:r>
              <a:rPr lang="ru-RU" dirty="0" err="1" smtClean="0"/>
              <a:t>Боан</a:t>
            </a:r>
            <a:r>
              <a:rPr lang="ru-RU" dirty="0" smtClean="0"/>
              <a:t> (представитель Дома  </a:t>
            </a:r>
            <a:r>
              <a:rPr lang="en-US" dirty="0" smtClean="0"/>
              <a:t>Dior)</a:t>
            </a:r>
            <a:r>
              <a:rPr lang="ru-RU" dirty="0" smtClean="0"/>
              <a:t>  признали его достойным собратом по профессии.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15362" name="Picture 2" descr="https://avatars.mds.yandex.net/get-zen_doc/40663/pub_610dd6c84e48b1482112bfea_610dd97c81870e4040f1c3b4/scale_24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131982" cy="4756178"/>
          </a:xfrm>
          <a:prstGeom prst="rect">
            <a:avLst/>
          </a:prstGeom>
          <a:noFill/>
        </p:spPr>
      </p:pic>
      <p:pic>
        <p:nvPicPr>
          <p:cNvPr id="5" name="Picture 1" descr="E:\Учитель года 2022\мастер-класс\4Pz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ДОМ МОДЫ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3.</a:t>
            </a:r>
          </a:p>
          <a:p>
            <a:pPr algn="ctr">
              <a:buNone/>
            </a:pPr>
            <a:r>
              <a:rPr lang="ru-RU" dirty="0" smtClean="0"/>
              <a:t>После Фестиваля молодежи в Москве в 1957  в  СССР  появился новый товар. Созданная отечественная модель была неплохой, но  высшим шиком было в 1968 году купить импортный товар из Финляндии. Сейчас  фирма </a:t>
            </a:r>
            <a:r>
              <a:rPr lang="en-US" dirty="0" smtClean="0"/>
              <a:t>Nokia</a:t>
            </a:r>
            <a:r>
              <a:rPr lang="ru-RU" dirty="0" smtClean="0"/>
              <a:t> является производителем телефонов,  а в  те далекие годы она поставляла в Союз дефицитный товар – универсальную обувь.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ДОМ МОДЫ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4.</a:t>
            </a:r>
          </a:p>
          <a:p>
            <a:pPr algn="ctr">
              <a:buNone/>
            </a:pPr>
            <a:r>
              <a:rPr lang="ru-RU" dirty="0" smtClean="0"/>
              <a:t>После Всемирного молодежного фестиваля в Москве 1957 года в стране появляется новое, чуждое большинству советских граждан, явление. Сленговое название данного явления происходит от одесского жаргонного слова, означающего «человека, который много говорит и своим красноречием сбивает цену, покупает товар по дешевке,   а потом тут же продает втридорога». Именно тогда  в обиход входят такие слова, как лейбл, самострок, фирма</a:t>
            </a:r>
            <a:r>
              <a:rPr lang="en-US" dirty="0" smtClean="0"/>
              <a:t>`</a:t>
            </a:r>
            <a:r>
              <a:rPr lang="ru-RU" dirty="0" smtClean="0"/>
              <a:t>, </a:t>
            </a:r>
            <a:r>
              <a:rPr lang="ru-RU" dirty="0" err="1" smtClean="0"/>
              <a:t>грины</a:t>
            </a:r>
            <a:r>
              <a:rPr lang="ru-RU" dirty="0" smtClean="0"/>
              <a:t>.</a:t>
            </a:r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ДОМ МОДЫ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5.</a:t>
            </a:r>
          </a:p>
          <a:p>
            <a:pPr algn="ctr">
              <a:buNone/>
            </a:pPr>
            <a:r>
              <a:rPr lang="ru-RU" dirty="0" smtClean="0"/>
              <a:t>Именно эта деталь женского наряда с  1961 года становится популярной, придает даже самому скромному образу своеобразную «остроту». Но работы у травматологов из-за этой детали прибавилось. 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"ПЕСНЯ О ТРЕВОЖНОЙ МОЛОДОСТИ"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1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5" name="Picture 1" descr="E:\Учитель года 2022\мастер-класс\4Pzc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803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"ПЕСНЯ О ТРЕВОЖНОЙ МОЛОДОСТИ"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2.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2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5" name="Picture 1" descr="E:\Учитель года 2022\мастер-класс\4Pzc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391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4010471"/>
              </p:ext>
            </p:extLst>
          </p:nvPr>
        </p:nvGraphicFramePr>
        <p:xfrm>
          <a:off x="571472" y="142852"/>
          <a:ext cx="7929620" cy="5500583"/>
        </p:xfrm>
        <a:graphic>
          <a:graphicData uri="http://schemas.openxmlformats.org/drawingml/2006/table">
            <a:tbl>
              <a:tblPr/>
              <a:tblGrid>
                <a:gridCol w="471491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15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58828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58828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58828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5882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976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КАБАЧОК "13 СТУЛЬЕВ"</a:t>
                      </a: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2" action="ppaction://hlinksldjump"/>
                        </a:rPr>
                        <a:t>1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3" action="ppaction://hlinksldjump"/>
                        </a:rPr>
                        <a:t>2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4" action="ppaction://hlinksldjump"/>
                        </a:rPr>
                        <a:t>3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5" action="ppaction://hlinksldjump"/>
                        </a:rPr>
                        <a:t>4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6" action="ppaction://hlinksldjump"/>
                        </a:rPr>
                        <a:t>5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6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ОБЩЕПИТ</a:t>
                      </a:r>
                    </a:p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7" action="ppaction://hlinksldjump"/>
                        </a:rPr>
                        <a:t>1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8" action="ppaction://hlinksldjump"/>
                        </a:rPr>
                        <a:t>2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9" action="ppaction://hlinksldjump"/>
                        </a:rPr>
                        <a:t>3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10" action="ppaction://hlinksldjump"/>
                        </a:rPr>
                        <a:t>4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11" action="ppaction://hlinksldjump"/>
                        </a:rPr>
                        <a:t>5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76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ДОМ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МОДЫ</a:t>
                      </a:r>
                    </a:p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12" action="ppaction://hlinksldjump"/>
                        </a:rPr>
                        <a:t>1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13" action="ppaction://hlinksldjump"/>
                        </a:rPr>
                        <a:t>2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14" action="ppaction://hlinksldjump"/>
                        </a:rPr>
                        <a:t>3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15" action="ppaction://hlinksldjump"/>
                        </a:rPr>
                        <a:t>4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16" action="ppaction://hlinksldjump"/>
                        </a:rPr>
                        <a:t>5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76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"ПЕСНЯ О ТРЕВОЖНОЙ МОЛОДОСТИ"</a:t>
                      </a: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17" action="ppaction://hlinkfile"/>
                        </a:rPr>
                        <a:t>1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18" action="ppaction://hlinkfile"/>
                        </a:rPr>
                        <a:t>2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19" action="ppaction://hlinkfile"/>
                        </a:rPr>
                        <a:t>3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20" action="ppaction://hlinkfile"/>
                        </a:rPr>
                        <a:t>4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21" action="ppaction://hlinkfile"/>
                        </a:rPr>
                        <a:t>5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76319">
                <a:tc>
                  <a:txBody>
                    <a:bodyPr/>
                    <a:lstStyle/>
                    <a:p>
                      <a:pPr algn="l" fontAlgn="b"/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«ФИЗИКИ» </a:t>
                      </a:r>
                      <a:r>
                        <a:rPr lang="ru-RU" sz="2800" b="0" i="0" u="none" strike="noStrike" dirty="0">
                          <a:solidFill>
                            <a:srgbClr val="000000"/>
                          </a:solidFill>
                          <a:latin typeface="Arial Black"/>
                        </a:rPr>
                        <a:t>И </a:t>
                      </a:r>
                      <a:r>
                        <a:rPr lang="ru-RU" sz="2800" b="0" i="0" u="none" strike="noStrike" dirty="0" smtClean="0">
                          <a:solidFill>
                            <a:srgbClr val="000000"/>
                          </a:solidFill>
                          <a:latin typeface="Arial Black"/>
                        </a:rPr>
                        <a:t>«ЛИРИКИ»</a:t>
                      </a:r>
                    </a:p>
                    <a:p>
                      <a:pPr algn="l" fontAlgn="b"/>
                      <a:endParaRPr lang="ru-RU" sz="28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22" action="ppaction://hlinksldjump"/>
                        </a:rPr>
                        <a:t>1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23" action="ppaction://hlinksldjump"/>
                        </a:rPr>
                        <a:t>2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24" action="ppaction://hlinksldjump"/>
                        </a:rPr>
                        <a:t>3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25" action="ppaction://hlinksldjump"/>
                        </a:rPr>
                        <a:t>4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5400" b="0" i="0" u="none" strike="noStrike" dirty="0">
                          <a:solidFill>
                            <a:srgbClr val="000000"/>
                          </a:solidFill>
                          <a:latin typeface="Arial Black"/>
                          <a:hlinkClick r:id="rId26" action="ppaction://hlinksldjump"/>
                        </a:rPr>
                        <a:t>5</a:t>
                      </a:r>
                      <a:endParaRPr lang="ru-RU" sz="5400" b="0" i="0" u="none" strike="noStrike" dirty="0">
                        <a:solidFill>
                          <a:srgbClr val="000000"/>
                        </a:solidFill>
                        <a:latin typeface="Arial Black"/>
                      </a:endParaRPr>
                    </a:p>
                  </a:txBody>
                  <a:tcPr marL="5653" marR="5653" marT="5653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"ПЕСНЯ О ТРЕВОЖНОЙ МОЛОДОСТИ"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3.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3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5" name="Picture 1" descr="E:\Учитель года 2022\мастер-класс\4Pzc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44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"ПЕСНЯ О ТРЕВОЖНОЙ МОЛОДОСТИ"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4.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4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5" name="Picture 1" descr="E:\Учитель года 2022\мастер-класс\4Pzc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7344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"ПЕСНЯ О ТРЕВОЖНОЙ МОЛОДОСТИ"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5.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5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5" name="Picture 1" descr="E:\Учитель года 2022\мастер-класс\4Pzc.gif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«ФИЗИКИ» И «ЛИРИКИ»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1.</a:t>
            </a:r>
          </a:p>
          <a:p>
            <a:pPr algn="ctr">
              <a:buNone/>
            </a:pPr>
            <a:r>
              <a:rPr lang="ru-RU" dirty="0" smtClean="0"/>
              <a:t>Русский писатель, поэт, публицист, диссидент, лауреат Нобелевской премии, создавший  в 60 гг. произведения, отразившие  всю неприглядность советской политической системы, подминающей под себя обычного человека.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«ФИЗИКИ» И «ЛИРИКИ»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2.</a:t>
            </a:r>
          </a:p>
          <a:p>
            <a:pPr algn="ctr">
              <a:buNone/>
            </a:pPr>
            <a:r>
              <a:rPr lang="ru-RU" dirty="0" smtClean="0"/>
              <a:t>Советский физик-теоретик, академик , один из создателей первой советской водородной бомбы.</a:t>
            </a:r>
          </a:p>
          <a:p>
            <a:pPr algn="ctr">
              <a:buNone/>
            </a:pPr>
            <a:r>
              <a:rPr lang="ru-RU" dirty="0" smtClean="0"/>
              <a:t>Известен как один из лидеров правозащитного диссидентского движения в СССР,  создавшем в 1968 году  книгу «Размышления о прогрессе, мирном сосуществовании и интеллектуальной свободе»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«ФИЗИКИ» И «ЛИРИКИ»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3.</a:t>
            </a:r>
          </a:p>
          <a:p>
            <a:pPr algn="ctr">
              <a:buNone/>
            </a:pPr>
            <a:r>
              <a:rPr lang="ru-RU" dirty="0" smtClean="0"/>
              <a:t>В 1966  году в  журнале «Москва» был напечатан роман, из которого цензорами было вырезано примерно 12% всего текста. Это не случайно- в произведении присутствует и мистическое измерение, и новое прочтение евангельской истории, пока еще чуждое советскому человеку, но быстро получившее свою армию поклонников. Полностью роман выходит в 1967  в  зарубежных печатных изданиях.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«ФИЗИКИ» И «ЛИРИКИ»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dirty="0" smtClean="0"/>
              <a:t>4.</a:t>
            </a:r>
          </a:p>
          <a:p>
            <a:pPr algn="ctr">
              <a:buNone/>
            </a:pPr>
            <a:r>
              <a:rPr lang="ru-RU" dirty="0" smtClean="0"/>
              <a:t>Эту песню написал  </a:t>
            </a:r>
            <a:r>
              <a:rPr lang="ru-RU" dirty="0" err="1" smtClean="0"/>
              <a:t>атвор-исполнитель</a:t>
            </a:r>
            <a:r>
              <a:rPr lang="ru-RU" dirty="0" smtClean="0"/>
              <a:t>,  киносценарист, драматург, киноактер Юрий Визбор в  1964 году. За  прошедшие годы ее исполняло множество  певцов (профессионалов и  обычных бардов).  Но в 90 гг. она вновь получила народное  признание,  когда первая строка  песни превратилась в название фильма  Дмитрия </a:t>
            </a:r>
            <a:r>
              <a:rPr lang="ru-RU" dirty="0" err="1" smtClean="0"/>
              <a:t>Астрахана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«ФИЗИКИ» И «ЛИРИКИ»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5.</a:t>
            </a:r>
          </a:p>
          <a:p>
            <a:pPr algn="ctr">
              <a:buNone/>
            </a:pPr>
            <a:r>
              <a:rPr lang="ru-RU" dirty="0" smtClean="0"/>
              <a:t>Советский физик-теоретик, основатель научной школы, академик , получивший 1962 году Нобелевскую премию за «исследования в теории конденсированного состояния, в особенности жидкого гелия».</a:t>
            </a:r>
          </a:p>
          <a:p>
            <a:pPr algn="ctr">
              <a:buNone/>
            </a:pPr>
            <a:r>
              <a:rPr lang="ru-RU" dirty="0" smtClean="0"/>
              <a:t>Придумал теорию счастья:</a:t>
            </a:r>
          </a:p>
          <a:p>
            <a:pPr algn="ctr">
              <a:buNone/>
            </a:pPr>
            <a:r>
              <a:rPr lang="ru-RU" dirty="0" smtClean="0"/>
              <a:t>Работа +</a:t>
            </a:r>
            <a:r>
              <a:rPr lang="ru-RU" dirty="0" err="1" smtClean="0"/>
              <a:t>любовь+общение</a:t>
            </a:r>
            <a:r>
              <a:rPr lang="ru-RU" dirty="0" smtClean="0"/>
              <a:t> с людьми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КАБАЧОК "13 СТУЛЬЕВ"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1.</a:t>
            </a:r>
          </a:p>
          <a:p>
            <a:pPr algn="ctr">
              <a:buNone/>
            </a:pPr>
            <a:r>
              <a:rPr lang="ru-RU" dirty="0" smtClean="0"/>
              <a:t>8 ноября 1961 года в СССР вышла передача, названная в честь марки телевизора. Ее заставкой в 60-е гг. была песня «Берите в руки карандаш». </a:t>
            </a:r>
          </a:p>
          <a:p>
            <a:pPr algn="ctr">
              <a:buNone/>
            </a:pPr>
            <a:r>
              <a:rPr lang="ru-RU" dirty="0" smtClean="0"/>
              <a:t>Последний выпуск передачи состоялся 25 февраля 2022 года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6625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КАБАЧОК "13 СТУЛЬЕВ"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2.</a:t>
            </a:r>
          </a:p>
          <a:p>
            <a:pPr algn="ctr">
              <a:buNone/>
            </a:pPr>
            <a:r>
              <a:rPr lang="ru-RU" dirty="0" smtClean="0"/>
              <a:t>Советский художественный фильм 1961 года, снятый  по научно-фантастическому роману Александра Беляева, повествующему о смелом эксперименте по пересадке органов</a:t>
            </a: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КАБАЧОК "13 СТУЛЬЕВ"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3.</a:t>
            </a:r>
          </a:p>
          <a:p>
            <a:pPr algn="ctr">
              <a:buNone/>
            </a:pPr>
            <a:r>
              <a:rPr lang="ru-RU" dirty="0" smtClean="0"/>
              <a:t>Художественный фильм 1968 года режиссера Станислава </a:t>
            </a:r>
            <a:r>
              <a:rPr lang="ru-RU" dirty="0" err="1" smtClean="0"/>
              <a:t>Ростоцкого</a:t>
            </a:r>
            <a:r>
              <a:rPr lang="ru-RU" dirty="0" smtClean="0"/>
              <a:t>, в котором один из героев пишет в своем сочинении «Счастье- это когда  тебя понимают?»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71474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КАБАЧОК "13 СТУЛЬЕВ"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4.</a:t>
            </a:r>
          </a:p>
          <a:p>
            <a:pPr algn="ctr">
              <a:buNone/>
            </a:pPr>
            <a:r>
              <a:rPr lang="ru-RU" dirty="0" smtClean="0"/>
              <a:t>Фильм – </a:t>
            </a:r>
            <a:r>
              <a:rPr lang="ru-RU" dirty="0" err="1" smtClean="0"/>
              <a:t>киноэпопея</a:t>
            </a:r>
            <a:r>
              <a:rPr lang="ru-RU" dirty="0" smtClean="0"/>
              <a:t> в 4-х частях </a:t>
            </a:r>
          </a:p>
          <a:p>
            <a:pPr algn="ctr">
              <a:buNone/>
            </a:pPr>
            <a:r>
              <a:rPr lang="ru-RU" dirty="0" smtClean="0"/>
              <a:t>1965-1967 гг., снятая по величайшему роману 19 века и   получившая «Оскар» за лучший фильм на иностранном языке в 1969 году.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КАБАЧОК "13 СТУЛЬЕВ"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5.</a:t>
            </a:r>
          </a:p>
          <a:p>
            <a:pPr algn="ctr">
              <a:buNone/>
            </a:pPr>
            <a:r>
              <a:rPr lang="ru-RU" dirty="0" smtClean="0"/>
              <a:t>Полнометражный фильм-сказка Александра </a:t>
            </a:r>
            <a:r>
              <a:rPr lang="ru-RU" dirty="0" err="1" smtClean="0"/>
              <a:t>Роу</a:t>
            </a:r>
            <a:r>
              <a:rPr lang="ru-RU" dirty="0" smtClean="0"/>
              <a:t> 1963 года, в котором сила дружбы позволяет главным героям одержать нравственную победу над группкой алчных богачей – королем </a:t>
            </a:r>
            <a:r>
              <a:rPr lang="ru-RU" dirty="0" err="1" smtClean="0"/>
              <a:t>Йагупопом</a:t>
            </a:r>
            <a:r>
              <a:rPr lang="ru-RU" dirty="0" smtClean="0"/>
              <a:t>, наиглавнейшими министрами – </a:t>
            </a:r>
            <a:r>
              <a:rPr lang="ru-RU" dirty="0" err="1" smtClean="0"/>
              <a:t>Нушроком</a:t>
            </a:r>
            <a:r>
              <a:rPr lang="ru-RU" dirty="0" smtClean="0"/>
              <a:t> и </a:t>
            </a:r>
            <a:r>
              <a:rPr lang="ru-RU" dirty="0" err="1" smtClean="0"/>
              <a:t>Абажем</a:t>
            </a:r>
            <a:r>
              <a:rPr lang="ru-RU" dirty="0" smtClean="0"/>
              <a:t>. 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ОБЩЕПИТ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1.</a:t>
            </a:r>
          </a:p>
          <a:p>
            <a:pPr algn="ctr">
              <a:buNone/>
            </a:pPr>
            <a:r>
              <a:rPr lang="ru-RU" dirty="0" smtClean="0"/>
              <a:t>Эти конфеты – атрибут советского праздника. Изготавливались с 1967 года в трех вкусах, в состав входит агар-агар – продукт из водорослей, созданный дальневосточными учеными.</a:t>
            </a:r>
          </a:p>
          <a:p>
            <a:pPr algn="ctr">
              <a:buNone/>
            </a:pPr>
            <a:r>
              <a:rPr lang="ru-RU" dirty="0" smtClean="0"/>
              <a:t>Современное название этих конфет – «Приморские». </a:t>
            </a:r>
          </a:p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endParaRPr lang="ru-RU" dirty="0"/>
          </a:p>
        </p:txBody>
      </p:sp>
      <p:pic>
        <p:nvPicPr>
          <p:cNvPr id="4" name="Picture 1" descr="E:\Учитель года 2022\мастер-класс\4Pzc.gif">
            <a:hlinkClick r:id="rId2" action="ppaction://hlinksldjump"/>
          </p:cNvPr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42" y="500042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r"/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>ОБЩЕПИТ</a:t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r>
              <a:rPr lang="ru-RU" sz="2000" dirty="0" smtClean="0">
                <a:solidFill>
                  <a:srgbClr val="000000"/>
                </a:solidFill>
                <a:latin typeface="Arial Black"/>
              </a:rPr>
              <a:t/>
            </a:r>
            <a:br>
              <a:rPr lang="ru-RU" sz="2000" dirty="0" smtClean="0">
                <a:solidFill>
                  <a:srgbClr val="000000"/>
                </a:solidFill>
                <a:latin typeface="Arial Black"/>
              </a:rPr>
            </a:br>
            <a:endParaRPr lang="ru-RU" sz="20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785925"/>
            <a:ext cx="4543428" cy="3071835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2.</a:t>
            </a:r>
          </a:p>
          <a:p>
            <a:pPr algn="ctr">
              <a:buNone/>
            </a:pPr>
            <a:r>
              <a:rPr lang="ru-RU" dirty="0" smtClean="0"/>
              <a:t>В 2005 году  московский завод «Карат» установил памятник именно этому продукту, производившемуся с</a:t>
            </a:r>
          </a:p>
          <a:p>
            <a:pPr algn="ctr">
              <a:buNone/>
            </a:pPr>
            <a:r>
              <a:rPr lang="ru-RU" dirty="0" smtClean="0"/>
              <a:t> 60 гг. 20 века.</a:t>
            </a:r>
          </a:p>
          <a:p>
            <a:pPr algn="ctr">
              <a:buNone/>
            </a:pPr>
            <a:endParaRPr lang="ru-RU" dirty="0"/>
          </a:p>
        </p:txBody>
      </p:sp>
      <p:pic>
        <p:nvPicPr>
          <p:cNvPr id="20482" name="Picture 2" descr="https://ic.pics.livejournal.com/bluesmaker/10673470/4509933/4509933_original.jpg"/>
          <p:cNvPicPr>
            <a:picLocks noChangeAspect="1" noChangeArrowheads="1"/>
          </p:cNvPicPr>
          <p:nvPr/>
        </p:nvPicPr>
        <p:blipFill>
          <a:blip r:embed="rId2"/>
          <a:srcRect l="31411" r="34089" b="4726"/>
          <a:stretch>
            <a:fillRect/>
          </a:stretch>
        </p:blipFill>
        <p:spPr bwMode="auto">
          <a:xfrm>
            <a:off x="0" y="0"/>
            <a:ext cx="3732554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571472" y="2428868"/>
            <a:ext cx="1928826" cy="78581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" name="Picture 1" descr="E:\Учитель года 2022\мастер-класс\4Pzc.gif">
            <a:hlinkClick r:id="rId3" action="ppaction://hlinksldjump"/>
          </p:cNvPr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72330" y="5000636"/>
            <a:ext cx="1428766" cy="1428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363</TotalTime>
  <Words>959</Words>
  <Application>Microsoft Office PowerPoint</Application>
  <PresentationFormat>Экран (4:3)</PresentationFormat>
  <Paragraphs>114</Paragraphs>
  <Slides>27</Slides>
  <Notes>0</Notes>
  <HiddenSlides>0</HiddenSlides>
  <MMClips>5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1" baseType="lpstr">
      <vt:lpstr>Arial</vt:lpstr>
      <vt:lpstr>Arial Black</vt:lpstr>
      <vt:lpstr>Calibri</vt:lpstr>
      <vt:lpstr>Тема Office</vt:lpstr>
      <vt:lpstr>«ЗВЕЗДНЫЙ БАТЛ»</vt:lpstr>
      <vt:lpstr>Презентация PowerPoint</vt:lpstr>
      <vt:lpstr>КАБАЧОК "13 СТУЛЬЕВ"  </vt:lpstr>
      <vt:lpstr>КАБАЧОК "13 СТУЛЬЕВ"  </vt:lpstr>
      <vt:lpstr>КАБАЧОК "13 СТУЛЬЕВ"  </vt:lpstr>
      <vt:lpstr>КАБАЧОК "13 СТУЛЬЕВ"  </vt:lpstr>
      <vt:lpstr>КАБАЧОК "13 СТУЛЬЕВ"  </vt:lpstr>
      <vt:lpstr>ОБЩЕПИТ  </vt:lpstr>
      <vt:lpstr>ОБЩЕПИТ  </vt:lpstr>
      <vt:lpstr>ОБЩЕПИТ  </vt:lpstr>
      <vt:lpstr>ОБЩЕПИТ  </vt:lpstr>
      <vt:lpstr>ОБЩЕПИТ  </vt:lpstr>
      <vt:lpstr>ДОМ МОДЫ  </vt:lpstr>
      <vt:lpstr>ДОМ МОДЫ  </vt:lpstr>
      <vt:lpstr>ДОМ МОДЫ  </vt:lpstr>
      <vt:lpstr>ДОМ МОДЫ  </vt:lpstr>
      <vt:lpstr>ДОМ МОДЫ  </vt:lpstr>
      <vt:lpstr>"ПЕСНЯ О ТРЕВОЖНОЙ МОЛОДОСТИ"   </vt:lpstr>
      <vt:lpstr>"ПЕСНЯ О ТРЕВОЖНОЙ МОЛОДОСТИ"   </vt:lpstr>
      <vt:lpstr>"ПЕСНЯ О ТРЕВОЖНОЙ МОЛОДОСТИ"   </vt:lpstr>
      <vt:lpstr>"ПЕСНЯ О ТРЕВОЖНОЙ МОЛОДОСТИ"   </vt:lpstr>
      <vt:lpstr>"ПЕСНЯ О ТРЕВОЖНОЙ МОЛОДОСТИ"   </vt:lpstr>
      <vt:lpstr> «ФИЗИКИ» И «ЛИРИКИ»   </vt:lpstr>
      <vt:lpstr> «ФИЗИКИ» И «ЛИРИКИ»   </vt:lpstr>
      <vt:lpstr> «ФИЗИКИ» И «ЛИРИКИ»   </vt:lpstr>
      <vt:lpstr> «ФИЗИКИ» И «ЛИРИКИ»   </vt:lpstr>
      <vt:lpstr> «ФИЗИКИ» И «ЛИРИКИ»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«ЗВЕЗДНЫЙ БАТЛ»</dc:title>
  <dc:creator>Александр</dc:creator>
  <cp:lastModifiedBy>Учитель</cp:lastModifiedBy>
  <cp:revision>40</cp:revision>
  <dcterms:created xsi:type="dcterms:W3CDTF">2022-03-13T18:08:06Z</dcterms:created>
  <dcterms:modified xsi:type="dcterms:W3CDTF">2022-03-31T11:33:40Z</dcterms:modified>
</cp:coreProperties>
</file>